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32246"/>
            <a:ext cx="74079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Online Bidding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952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Srinivash | Roll No: 23suca21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455081"/>
            <a:ext cx="2756535" cy="449818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sp>
        <p:nvSpPr>
          <p:cNvPr id="6" name="Text 3"/>
          <p:cNvSpPr/>
          <p:nvPr/>
        </p:nvSpPr>
        <p:spPr>
          <a:xfrm>
            <a:off x="981313" y="4526875"/>
            <a:ext cx="246935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STACK WEB APPLICATION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3713917" y="4447461"/>
            <a:ext cx="2695456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D75BE2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5126" y="4584263"/>
            <a:ext cx="191453" cy="1914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52305" y="4526875"/>
            <a:ext cx="210585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 | SPRING BOOT | VITE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37724" y="5032177"/>
            <a:ext cx="2782967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D75BE2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933" y="5168979"/>
            <a:ext cx="191453" cy="1914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76112" y="5111591"/>
            <a:ext cx="21933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DOCKER | RENDER | VERCEL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589002"/>
            <a:ext cx="8217932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Challenges &amp; Future Enhancements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533763"/>
            <a:ext cx="1017746" cy="10178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3214" y="1533763"/>
            <a:ext cx="351794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Bid Synchronisation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03214" y="1936790"/>
            <a:ext cx="120147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WebSockets for instant updates proved challenging but was successfully integrated.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2755106"/>
            <a:ext cx="1017746" cy="1017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3214" y="2755106"/>
            <a:ext cx="299049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 Optimisation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03214" y="3158133"/>
            <a:ext cx="120147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Configuring Docker for Render and Vercel required fine-tuning for optimal performance and cost-efficiency.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3976449"/>
            <a:ext cx="1017746" cy="10178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3214" y="3976449"/>
            <a:ext cx="351151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Interface Responsiveness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03214" y="4379476"/>
            <a:ext cx="120147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Ensuring a consistent experience across diverse devices involved extensive testing and iterative design.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" y="5197793"/>
            <a:ext cx="1017746" cy="10178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3214" y="5197793"/>
            <a:ext cx="296656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Future: Payment Gateway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03214" y="5600819"/>
            <a:ext cx="120147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secure payment processing for completed transactions.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" y="6419136"/>
            <a:ext cx="1017746" cy="10178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3214" y="6419136"/>
            <a:ext cx="240375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Future: Notifications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03214" y="6822162"/>
            <a:ext cx="120147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notification system for various events, including outbid alerts and winning bids.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9273"/>
            <a:ext cx="93693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Introduction &amp; Problem Statement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1463"/>
            <a:ext cx="8216265" cy="49296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205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2797135"/>
            <a:ext cx="41546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robust full-stack online bidding platform empowering seamless transactions between sellers and buyers, designed for efficiency and scalability. Addresses the need for dynamic, real-time product auctions.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334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5491" y="5925860"/>
            <a:ext cx="4154686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integrated bidding solutions.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Inefficient product management.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real-time user interaction.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4995"/>
            <a:ext cx="65648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Objectives of the Project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26256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097762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72925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07519" y="3055144"/>
            <a:ext cx="3388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Enable Seamless Bidding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user-friendly interface for buyers to place bids and sellers to manage products effectively.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7434858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2426256"/>
            <a:ext cx="635781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675" y="2097762"/>
            <a:ext cx="718066" cy="7180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70059" y="227730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7704653" y="3055144"/>
            <a:ext cx="3385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Ensure Scalable Backend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 resilient backend using Spring Boot for handling concurrent requests and data management.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837724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54335"/>
            <a:ext cx="635781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40" y="4825841"/>
            <a:ext cx="718066" cy="71806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72925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1"/>
          <p:cNvSpPr/>
          <p:nvPr/>
        </p:nvSpPr>
        <p:spPr>
          <a:xfrm>
            <a:off x="1107519" y="5783223"/>
            <a:ext cx="35172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Optimise User Experience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 responsive frontend with Vite, ensuring fast load times and intuitive navigation.</a:t>
            </a:r>
            <a:endParaRPr lang="en-US" sz="1850" dirty="0"/>
          </a:p>
        </p:txBody>
      </p:sp>
      <p:sp>
        <p:nvSpPr>
          <p:cNvPr id="21" name="Shape 13"/>
          <p:cNvSpPr/>
          <p:nvPr/>
        </p:nvSpPr>
        <p:spPr>
          <a:xfrm>
            <a:off x="7434858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858" y="5154335"/>
            <a:ext cx="6357818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4675" y="4825841"/>
            <a:ext cx="718066" cy="71806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70059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15"/>
          <p:cNvSpPr/>
          <p:nvPr/>
        </p:nvSpPr>
        <p:spPr>
          <a:xfrm>
            <a:off x="7704653" y="5783223"/>
            <a:ext cx="36889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Facilitate Easy Deployment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CI/CD practices using Docker, Render, and Vercel for streamlined deployment and updates.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7939" y="517803"/>
            <a:ext cx="6064925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Architecture Overview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028" y="1292781"/>
            <a:ext cx="7698224" cy="57863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0044" y="3933400"/>
            <a:ext cx="1403947" cy="90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Three-tier Architecture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710257" y="5593633"/>
            <a:ext cx="2088622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10257" y="5986888"/>
            <a:ext cx="2088622" cy="445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Application logic and APIs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3563" y="5704921"/>
            <a:ext cx="2088622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3813563" y="6098176"/>
            <a:ext cx="2088622" cy="22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Persistent data storage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33375" y="1798409"/>
            <a:ext cx="2145692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233375" y="2191664"/>
            <a:ext cx="2145692" cy="445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interface and presentation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607939" y="7224236"/>
            <a:ext cx="11414403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architecture follows a standard three-tier model, separating the user interface, application logic, and data storage for enhanced modularity and maintainability.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5753"/>
            <a:ext cx="76185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Technology Stack Deep Dive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48520"/>
            <a:ext cx="3014305" cy="30143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02141"/>
            <a:ext cx="29128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Backend: Spring Boot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97679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framework for RESTful APIs.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2448520"/>
            <a:ext cx="3014305" cy="30143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57021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Frontend: Vite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6197679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Next-generation frontend tooling for fast development.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2448520"/>
            <a:ext cx="3014305" cy="30143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57021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Deployment: Docker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6197679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Containerisation for consistent environments.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2448520"/>
            <a:ext cx="3014424" cy="30144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57022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Database: H2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6197798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Lightweight in-memory relational database.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726" y="1045131"/>
            <a:ext cx="10366415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 Development: Spring Boot REST APIs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726" y="2063591"/>
            <a:ext cx="8224837" cy="49349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75244" y="2444710"/>
            <a:ext cx="233957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Functionality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575244" y="2902268"/>
            <a:ext cx="4204811" cy="203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user authentication and authorisation.</a:t>
            </a:r>
            <a:endParaRPr lang="en-US" sz="15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management: creation, retrieval, updates, and deletion.</a:t>
            </a:r>
            <a:endParaRPr lang="en-US" sz="15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Bid management: placement, tracking, and notification system.</a:t>
            </a:r>
            <a:endParaRPr lang="en-US" sz="15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Integration with H2 Database via Spring Data JPA.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75244" y="5106286"/>
            <a:ext cx="233957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Technologies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575244" y="5563843"/>
            <a:ext cx="4204811" cy="873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Java:</a:t>
            </a:r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Primary language for backend logic.</a:t>
            </a:r>
            <a:endParaRPr lang="en-US" sz="15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Boot:</a:t>
            </a:r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Simplifies API development.</a:t>
            </a:r>
            <a:endParaRPr lang="en-US" sz="15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Maven:</a:t>
            </a:r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Project build automation tool.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948214"/>
            <a:ext cx="11623953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 Development: Vite UI &amp; API Integration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34973" y="2330768"/>
            <a:ext cx="282297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Dynamic User Interface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34973" y="2823686"/>
            <a:ext cx="4273153" cy="1577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design for all devices.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updates for bids and product listings.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navigation and search functionalities.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4973" y="4584968"/>
            <a:ext cx="29829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Seamless API Integration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34973" y="5077887"/>
            <a:ext cx="4273153" cy="1577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Utilises JavaScript for API calls to the Spring Boot backend.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data fetching and display for optimal performance.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HTML and CSS for a clean aesthetic.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7953" y="2049304"/>
            <a:ext cx="8374975" cy="5024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2581"/>
            <a:ext cx="78438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Features &amp; Functionality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44" y="2785348"/>
            <a:ext cx="121920" cy="1801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3055144"/>
            <a:ext cx="4215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Upload &amp;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8959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Sellers can effortlessly list products with descriptions, images, and starting bid prices.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78" y="2785348"/>
            <a:ext cx="121920" cy="1801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96093" y="3055144"/>
            <a:ext cx="34848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Bidding System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96093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Buyers can place bids and receive instant notifications on their bid status.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4825841"/>
            <a:ext cx="121920" cy="1801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98959" y="5095637"/>
            <a:ext cx="36604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Comprehensive CRUD APIs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98959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Create, Read, Update, Delete capabilities for products, users, and bids.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34858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378" y="4825841"/>
            <a:ext cx="121920" cy="18011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96093" y="50956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96093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login and registration processes with robust authorisation controls.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6439" y="1138595"/>
            <a:ext cx="6845975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DevOps &amp; Deployment Pipeline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439" y="2117050"/>
            <a:ext cx="7997190" cy="47982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12975" y="2270403"/>
            <a:ext cx="324219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Containerisation with Docker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512975" y="2710815"/>
            <a:ext cx="4088368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environment consistency from development to production.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12975" y="3426023"/>
            <a:ext cx="227480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Cloud Deployment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512975" y="3866436"/>
            <a:ext cx="4088368" cy="838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Render: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backend API deployment.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Vercel: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seamless frontend application hosting.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512975" y="4861482"/>
            <a:ext cx="279808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Quality &amp; Version Control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12975" y="5301894"/>
            <a:ext cx="4088368" cy="139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Centralised code repository and version control.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SonarQube/SonarCloud: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Code quality analysis and security scanning.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Postman: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API testing and documentation.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2026-02-07T17:07:57Z</dcterms:created>
  <dcterms:modified xsi:type="dcterms:W3CDTF">2026-02-07T17:07:57Z</dcterms:modified>
</cp:coreProperties>
</file>